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7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5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34" r:id="rId2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71" Type="http://schemas.openxmlformats.org/officeDocument/2006/relationships/slide" Target="slides/slide15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A8FB5-037B-4B5C-8B54-86B8714352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785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72.xml"/><Relationship Id="rId2" Type="http://schemas.openxmlformats.org/officeDocument/2006/relationships/notesSlide" Target="../notesSlides/notesSlide74.xml"/><Relationship Id="rId3" Type="http://schemas.openxmlformats.org/officeDocument/2006/relationships/image" Target="../media/image314.png"/><Relationship Id="rId4" Type="http://schemas.openxmlformats.org/officeDocument/2006/relationships/image" Target="../media/image315.jpeg"/><Relationship Id="rId5" Type="http://schemas.openxmlformats.org/officeDocument/2006/relationships/image" Target="../media/image316.png"/><Relationship Id="rId6" Type="http://schemas.openxmlformats.org/officeDocument/2006/relationships/image" Target="../media/image317.jpeg"/></Relationships>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Four TIM Programs – Range of Practices for Outcomes</a:t>
            </a:r>
          </a:p>
        </p:txBody>
      </p:sp>
      <p:sp>
        <p:nvSpPr>
          <p:cNvPr id="5" name="Content Placeholder 4"/>
          <p:cNvSpPr>
            <a:spLocks noGrp="1"/>
          </p:cNvSpPr>
          <p:nvPr>
            <p:ph idx="1"/>
          </p:nvPr>
        </p:nvSpPr>
        <p:spPr>
          <a:xfrm>
            <a:off x="457200" y="1262063"/>
            <a:ext cx="8458199" cy="4705600"/>
          </a:xfrm>
        </p:spPr>
        <p:txBody>
          <a:bodyPr/>
          <a:lstStyle/>
          <a:p>
            <a:pPr marL="285750" indent="-285750">
              <a:spcBef>
                <a:spcPts val="400"/>
              </a:spcBef>
            </a:pPr>
            <a:r>
              <a:rPr lang="en-US" sz="2000" dirty="0">
                <a:solidFill>
                  <a:schemeClr val="tx2"/>
                </a:solidFill>
              </a:rPr>
              <a:t>Foundation for TIM outcomes is measuring TIM performance</a:t>
            </a:r>
          </a:p>
          <a:p>
            <a:pPr marL="285750" indent="-285750">
              <a:spcBef>
                <a:spcPts val="400"/>
              </a:spcBef>
            </a:pPr>
            <a:r>
              <a:rPr lang="en-US" sz="2000" dirty="0">
                <a:solidFill>
                  <a:schemeClr val="tx2"/>
                </a:solidFill>
              </a:rPr>
              <a:t>Many different methods and assumptions applied in quantifying and monetizing TIM outcomes</a:t>
            </a:r>
          </a:p>
          <a:p>
            <a:pPr marL="285750" indent="-285750">
              <a:spcBef>
                <a:spcPts val="400"/>
              </a:spcBef>
            </a:pPr>
            <a:r>
              <a:rPr lang="en-US" sz="2000" dirty="0">
                <a:solidFill>
                  <a:schemeClr val="tx2"/>
                </a:solidFill>
              </a:rPr>
              <a:t>Many reasons why one should monetize benefits</a:t>
            </a:r>
          </a:p>
          <a:p>
            <a:pPr marL="285750" indent="-285750">
              <a:spcBef>
                <a:spcPts val="400"/>
              </a:spcBef>
            </a:pPr>
            <a:r>
              <a:rPr lang="en-US" sz="2000" dirty="0">
                <a:solidFill>
                  <a:schemeClr val="tx2"/>
                </a:solidFill>
              </a:rPr>
              <a:t>Where is your program and what is needed in TIM benefits guidance?</a:t>
            </a:r>
          </a:p>
          <a:p>
            <a:pPr marL="0" indent="0">
              <a:buNone/>
            </a:pPr>
            <a:endParaRPr lang="en-US" sz="2000"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877" y="4588838"/>
            <a:ext cx="1219761" cy="123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leggb\Desktop\WSDOTlogogree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588838"/>
            <a:ext cx="5009360" cy="7634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rdinated Highways Action Response Team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0"/>
          <a:stretch/>
        </p:blipFill>
        <p:spPr bwMode="auto">
          <a:xfrm>
            <a:off x="5249185" y="3438936"/>
            <a:ext cx="2908779" cy="1477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estga.edu/~khebert/leakemounds/gdo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877" y="3518448"/>
            <a:ext cx="3596530" cy="72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05940"/>
      </p:ext>
    </p:extLst>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